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619" y="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406F4A-4189-4F9A-B656-620C921449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F8459C-E779-4343-8174-B17E113CED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32B187-C29F-4882-8672-AFDF1502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C54358-10D0-4139-ACF1-F400A8F5E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45D9D-4723-43AE-8C79-46237A7A1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772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8AF32-C5AA-4A1E-A591-FED119FA8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4E4D29A-7F10-4B20-B3C7-A70DD1377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5935B3-5539-48AD-9FEC-81347CD13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22ACEF-BA91-4C9A-A52B-74B41EB97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12E2B9-E09E-44D8-835F-E5D984BDF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954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D0DA0D-52D6-4AF6-86E5-C79F8D600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2FF88A-C362-40EC-B235-33C003C230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535715-308B-4B57-95A9-C9E96310A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D5D106-ECAD-4BDD-8650-3D983302F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7E40FB-6D17-4529-B96A-15CE9281A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85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CA510-981D-4CBA-ABDB-45FC1664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104BC1-B337-490A-8591-2CE85A92D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BDA518-553A-4709-B704-E10917EAD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1BB28D-E7EB-4707-BDC8-3812A05B4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DC1004-259B-49F0-9FB0-75EB1A426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742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C74AF1-1150-444B-9BCD-53EFC8F33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58EF84-E98D-457B-A196-D236AA0F1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6E9AC9-C30E-4A35-B220-E3B1B56CF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1AA508-5039-4AE6-ACA2-8C1108662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A7EE3E-CB81-4C15-B85C-24421F72E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385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8CDD03-777D-436C-A6A3-F405FAF62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052E73-9188-4F9A-96D0-EFF8D1273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35E86C-2CB7-4BBE-8FFF-604216FD0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86DE99-5850-47B1-8B4F-559044DF5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8E8C8D-FDF5-41CE-86F2-FC194B655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8C5173-6A22-4EAF-A55B-608411CCA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967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69D30-0F94-4A50-BFDE-9B37FCD1E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9ED84-8F45-4786-99F8-7287A53870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D59A278-2E10-4299-BF1E-928ACCB10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60C1C54-0D54-46C7-9FA8-132FCCFA2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24308ED-278C-4461-9655-F18A722A0E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9EF13EF-755B-4082-8403-9E4C527A4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E9F8CD9-45D2-4995-B89E-6B2BDBAAD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48554A9-14F4-4098-88C9-7DE977498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714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3BBEC5-FA35-478E-A4BD-C76B175AD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6F184E7-C10E-4126-90F9-19B8FE944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8222C0-ED59-4648-86A8-64C4F0749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69CB6D-5CE5-4303-AA6B-FD4DC8266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939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36E42BE-DBAA-4130-8F30-B8A66F1B6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6A727CE-C221-40A7-A09D-584759249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6002A3-0FD4-4CFE-9533-5F6E540A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843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E0E0A6-6C80-4FEB-9E30-02928319F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0FEDED-C394-450D-8F97-459BE3768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3FBD530-1956-4B3E-9A42-7BBAD0F7A4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9ED776-5D25-4754-8AFB-C3884CCCD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2675A4-0397-4428-8BDE-730D92EF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5724552-75F0-479B-BA28-FE90098F3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470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574FCE-C2A3-48EA-9E98-AEACD1946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DD52C84-0C43-4EAD-BF9E-B8700828F3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F740014-A349-4009-B49E-73E63A731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5EA57A-5580-4C67-9229-72C9DD4BE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064F3F-DE3F-4AEC-A6EF-ECF58D24A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052B7A-D177-471A-8D1C-1318D9403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135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8D52E9F-0B1B-4C8F-9A1B-5D221439F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988F33-D6BC-435E-A0F9-DBBEB6262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A90A92-F527-43F4-A743-C2E3646D4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D89595-28D9-4ECB-9FD7-C243F566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54ECE2-53BE-4F6E-A8D9-07B92DB8D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863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7439" y="1663239"/>
            <a:ext cx="11549150" cy="3145640"/>
            <a:chOff x="208164" y="1719221"/>
            <a:chExt cx="11549150" cy="3145640"/>
          </a:xfrm>
        </p:grpSpPr>
        <p:grpSp>
          <p:nvGrpSpPr>
            <p:cNvPr id="8" name="组合 7"/>
            <p:cNvGrpSpPr/>
            <p:nvPr/>
          </p:nvGrpSpPr>
          <p:grpSpPr>
            <a:xfrm>
              <a:off x="235874" y="1854594"/>
              <a:ext cx="11521440" cy="3010267"/>
              <a:chOff x="235874" y="1854594"/>
              <a:chExt cx="11521440" cy="3010267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3EDA9982-200E-4509-853F-23A84117FD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4076354" y="1854594"/>
                <a:ext cx="3840480" cy="3010267"/>
              </a:xfrm>
              <a:prstGeom prst="rect">
                <a:avLst/>
              </a:prstGeom>
            </p:spPr>
          </p:pic>
          <p:pic>
            <p:nvPicPr>
              <p:cNvPr id="6" name="图片 5">
                <a:extLst>
                  <a:ext uri="{FF2B5EF4-FFF2-40B4-BE49-F238E27FC236}">
                    <a16:creationId xmlns:a16="http://schemas.microsoft.com/office/drawing/2014/main" id="{D0765A1C-75BD-4229-AB2E-241C259C86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7916834" y="1869526"/>
                <a:ext cx="3840480" cy="2980403"/>
              </a:xfrm>
              <a:prstGeom prst="rect">
                <a:avLst/>
              </a:prstGeom>
            </p:spPr>
          </p:pic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35874" y="1869526"/>
                <a:ext cx="3840480" cy="2980403"/>
              </a:xfrm>
              <a:prstGeom prst="rect">
                <a:avLst/>
              </a:prstGeom>
            </p:spPr>
          </p:pic>
        </p:grpSp>
        <p:sp>
          <p:nvSpPr>
            <p:cNvPr id="9" name="文本框 8"/>
            <p:cNvSpPr txBox="1"/>
            <p:nvPr/>
          </p:nvSpPr>
          <p:spPr>
            <a:xfrm>
              <a:off x="208164" y="1719223"/>
              <a:ext cx="346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  <a:endParaRPr lang="zh-CN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4048644" y="1719222"/>
              <a:ext cx="346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  <a:endParaRPr lang="zh-CN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889124" y="1719221"/>
              <a:ext cx="346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  <a:endParaRPr lang="zh-CN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5291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3</Words>
  <Application>Microsoft Office PowerPoint</Application>
  <PresentationFormat>宽屏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hxj5</dc:creator>
  <cp:lastModifiedBy>hxj5</cp:lastModifiedBy>
  <cp:revision>22</cp:revision>
  <dcterms:created xsi:type="dcterms:W3CDTF">2021-04-02T10:53:32Z</dcterms:created>
  <dcterms:modified xsi:type="dcterms:W3CDTF">2021-04-12T09:59:30Z</dcterms:modified>
</cp:coreProperties>
</file>

<file path=docProps/thumbnail.jpeg>
</file>